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azyop.com/adult-venus-flytrap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9653588" cy="2971801"/>
          </a:xfrm>
        </p:spPr>
        <p:txBody>
          <a:bodyPr>
            <a:normAutofit/>
          </a:bodyPr>
          <a:lstStyle/>
          <a:p>
            <a:r>
              <a:rPr lang="en-US" b="1" dirty="0" smtClean="0"/>
              <a:t>Survival and reproductive success in observed in 3 types of adaptations: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2925233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Behavioral</a:t>
            </a:r>
          </a:p>
          <a:p>
            <a:r>
              <a:rPr lang="en-US" sz="4400" b="1" dirty="0" smtClean="0">
                <a:solidFill>
                  <a:schemeClr val="bg1"/>
                </a:solidFill>
              </a:rPr>
              <a:t>Structural</a:t>
            </a:r>
          </a:p>
          <a:p>
            <a:r>
              <a:rPr lang="en-US" sz="4400" b="1" dirty="0" smtClean="0">
                <a:solidFill>
                  <a:schemeClr val="bg1"/>
                </a:solidFill>
              </a:rPr>
              <a:t>Reproductive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4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0" y="954351"/>
            <a:ext cx="4232275" cy="5401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218612" cy="4301067"/>
          </a:xfrm>
        </p:spPr>
        <p:txBody>
          <a:bodyPr>
            <a:normAutofit fontScale="92500" lnSpcReduction="20000"/>
          </a:bodyPr>
          <a:lstStyle/>
          <a:p>
            <a:r>
              <a:rPr lang="en-US" sz="4400" b="1" u="sng" dirty="0" smtClean="0"/>
              <a:t>ESTIVATION AND </a:t>
            </a:r>
          </a:p>
          <a:p>
            <a:pPr marL="0" indent="0">
              <a:buNone/>
            </a:pPr>
            <a:r>
              <a:rPr lang="en-US" sz="4400" b="1" u="sng" dirty="0" smtClean="0"/>
              <a:t>HIBERNATION </a:t>
            </a:r>
            <a:r>
              <a:rPr lang="en-US" sz="4400" b="1" dirty="0" smtClean="0"/>
              <a:t>– DECREASE </a:t>
            </a:r>
          </a:p>
          <a:p>
            <a:pPr marL="0" indent="0">
              <a:buNone/>
            </a:pPr>
            <a:r>
              <a:rPr lang="en-US" sz="4400" b="1" dirty="0" smtClean="0"/>
              <a:t>IN MOVEMENT TO RESERVE </a:t>
            </a:r>
          </a:p>
          <a:p>
            <a:pPr marL="0" indent="0">
              <a:buNone/>
            </a:pPr>
            <a:r>
              <a:rPr lang="en-US" sz="4400" b="1" dirty="0" smtClean="0"/>
              <a:t>ENERGY OR ESCAPE A </a:t>
            </a:r>
          </a:p>
          <a:p>
            <a:pPr marL="0" indent="0">
              <a:buNone/>
            </a:pPr>
            <a:r>
              <a:rPr lang="en-US" sz="4400" b="1" dirty="0" smtClean="0"/>
              <a:t>NEGATIVE ENVIRONMENTAL </a:t>
            </a:r>
          </a:p>
          <a:p>
            <a:pPr marL="0" indent="0">
              <a:buNone/>
            </a:pPr>
            <a:r>
              <a:rPr lang="en-US" sz="4400" b="1" dirty="0" smtClean="0"/>
              <a:t>FACTOR (SUCH AS HEAT)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49715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453217"/>
            <a:ext cx="6248400" cy="369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321372"/>
            <a:ext cx="8534400" cy="1257228"/>
          </a:xfrm>
        </p:spPr>
        <p:txBody>
          <a:bodyPr/>
          <a:lstStyle/>
          <a:p>
            <a:r>
              <a:rPr lang="en-US" b="1" dirty="0" smtClean="0"/>
              <a:t>WHALE MIGRATION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14300"/>
            <a:ext cx="8534400" cy="2338917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MIGRATION</a:t>
            </a:r>
            <a:r>
              <a:rPr lang="en-US" sz="3600" b="1" dirty="0" smtClean="0"/>
              <a:t> – SEASONAL MOVEMENT OF ANIMALS TO FIND MATES AND/OR FOOD</a:t>
            </a:r>
            <a:endParaRPr lang="en-US" sz="36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2" y="2201331"/>
            <a:ext cx="5341938" cy="286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87332"/>
            <a:ext cx="9218612" cy="150706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STRUCTURAL ADAPTATIONS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ENSURE </a:t>
            </a:r>
            <a:r>
              <a:rPr lang="en-US" b="1" dirty="0"/>
              <a:t>SURVIVAL AND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SUCCESS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685800"/>
            <a:ext cx="9015412" cy="3615267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CAMOUFLAGE</a:t>
            </a:r>
            <a:endParaRPr lang="en-US" sz="36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0" y="0"/>
            <a:ext cx="6330950" cy="3887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0" y="3568700"/>
            <a:ext cx="6400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u="sng" dirty="0" smtClean="0"/>
              <a:t>METHODS OF OBTAINING FOOD</a:t>
            </a:r>
          </a:p>
          <a:p>
            <a:endParaRPr lang="en-US" sz="3600" b="1" u="sng" dirty="0"/>
          </a:p>
          <a:p>
            <a:pPr marL="0" indent="0">
              <a:buNone/>
            </a:pPr>
            <a:r>
              <a:rPr lang="en-US" sz="3600" b="1" dirty="0" smtClean="0"/>
              <a:t>SPONGES ARE FILTER </a:t>
            </a:r>
          </a:p>
          <a:p>
            <a:pPr marL="0" indent="0">
              <a:buNone/>
            </a:pPr>
            <a:r>
              <a:rPr lang="en-US" sz="3600" b="1" dirty="0" smtClean="0"/>
              <a:t>FEEDERS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950" y="355600"/>
            <a:ext cx="44958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ARE SOME TYPES OF WHALES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499" y="159081"/>
            <a:ext cx="7329175" cy="414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SOME ORGANISMS FEED ON DEAD MATTER (</a:t>
            </a:r>
            <a:r>
              <a:rPr lang="en-US" b="1" dirty="0" err="1" smtClean="0"/>
              <a:t>DETRItiVORES</a:t>
            </a:r>
            <a:r>
              <a:rPr lang="en-US" b="1" dirty="0" smtClean="0"/>
              <a:t> AND DECOMPOSERS)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8900"/>
            <a:ext cx="6422123" cy="3614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550" y="153780"/>
            <a:ext cx="5899150" cy="394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TYPES OF RESPIRATION</a:t>
            </a:r>
            <a:endParaRPr lang="en-US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9218612" cy="361526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SOME ANIMALS RESPIRE </a:t>
            </a:r>
          </a:p>
          <a:p>
            <a:pPr marL="0" indent="0">
              <a:buNone/>
            </a:pPr>
            <a:r>
              <a:rPr lang="en-US" sz="3200" b="1" dirty="0" smtClean="0"/>
              <a:t>THROUGH THEIR SKIN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312" y="893232"/>
            <a:ext cx="4987724" cy="280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SOME ANIMALS HAVE </a:t>
            </a:r>
          </a:p>
          <a:p>
            <a:pPr marL="0" indent="0">
              <a:buNone/>
            </a:pPr>
            <a:r>
              <a:rPr lang="en-US" sz="2800" b="1" dirty="0" smtClean="0"/>
              <a:t>GILLS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412" y="353338"/>
            <a:ext cx="6718300" cy="465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8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4300" y="685800"/>
            <a:ext cx="9332912" cy="3615267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SOME ANIMALS </a:t>
            </a:r>
          </a:p>
          <a:p>
            <a:pPr marL="0" indent="0">
              <a:buNone/>
            </a:pPr>
            <a:r>
              <a:rPr lang="en-US" sz="3600" b="1" dirty="0" smtClean="0"/>
              <a:t>HAVE LUNGS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050" y="260350"/>
            <a:ext cx="58293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REPRODUCTIVE ADAPTATIONS ALLOW FOR EVOLUTIONARY SUCCESS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Asexual reproduction – offspring have one parent</a:t>
            </a:r>
          </a:p>
          <a:p>
            <a:r>
              <a:rPr lang="en-US" sz="4000" b="1" dirty="0" smtClean="0"/>
              <a:t>Sexual reproduction – offspring have two parents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7900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879600"/>
            <a:ext cx="11391900" cy="4775200"/>
          </a:xfrm>
        </p:spPr>
        <p:txBody>
          <a:bodyPr/>
          <a:lstStyle/>
          <a:p>
            <a:r>
              <a:rPr lang="en-US" b="1" u="sng" dirty="0" smtClean="0"/>
              <a:t>Taxis</a:t>
            </a:r>
            <a:r>
              <a:rPr lang="en-US" dirty="0" smtClean="0"/>
              <a:t> </a:t>
            </a:r>
            <a:r>
              <a:rPr lang="en-US" b="1" dirty="0" smtClean="0"/>
              <a:t>– MOVEMENT OF </a:t>
            </a:r>
            <a:br>
              <a:rPr lang="en-US" b="1" dirty="0" smtClean="0"/>
            </a:br>
            <a:r>
              <a:rPr lang="en-US" b="1" dirty="0" smtClean="0"/>
              <a:t>ORGANISMS TOWARD OR </a:t>
            </a:r>
            <a:br>
              <a:rPr lang="en-US" b="1" dirty="0" smtClean="0"/>
            </a:br>
            <a:r>
              <a:rPr lang="en-US" b="1" dirty="0" smtClean="0"/>
              <a:t>AWAY FROM A STIMULUS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1"/>
            <a:ext cx="10758488" cy="10033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BEHAVIORAL ADAPTATIONS THAT ALLOW FOR SURVIVAL AND SUCCESS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304" y="2039238"/>
            <a:ext cx="5879696" cy="461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/>
              <a:t>Hydra produce a bud</a:t>
            </a:r>
          </a:p>
          <a:p>
            <a:pPr marL="0" indent="0">
              <a:buNone/>
            </a:pPr>
            <a:r>
              <a:rPr lang="en-US" sz="3200" b="1" dirty="0" smtClean="0"/>
              <a:t>which breaks off to </a:t>
            </a:r>
          </a:p>
          <a:p>
            <a:pPr marL="0" indent="0">
              <a:buNone/>
            </a:pPr>
            <a:r>
              <a:rPr lang="en-US" sz="3200" b="1" dirty="0"/>
              <a:t>p</a:t>
            </a:r>
            <a:r>
              <a:rPr lang="en-US" sz="3200" b="1" dirty="0" smtClean="0"/>
              <a:t>roduce an offspring </a:t>
            </a:r>
          </a:p>
          <a:p>
            <a:pPr marL="0" indent="0">
              <a:buNone/>
            </a:pPr>
            <a:r>
              <a:rPr lang="en-US" sz="3200" b="1" dirty="0" smtClean="0"/>
              <a:t>(genetically</a:t>
            </a:r>
          </a:p>
          <a:p>
            <a:pPr marL="0" indent="0">
              <a:buNone/>
            </a:pPr>
            <a:r>
              <a:rPr lang="en-US" sz="3200" b="1" dirty="0" smtClean="0"/>
              <a:t>Identical to parent)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637" y="-1"/>
            <a:ext cx="3916363" cy="651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9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241300"/>
            <a:ext cx="7307108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299" y="2171700"/>
            <a:ext cx="5858933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0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Internal vs external fertilization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218612" cy="3615267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Frogs and</a:t>
            </a:r>
          </a:p>
          <a:p>
            <a:pPr marL="0" indent="0">
              <a:buNone/>
            </a:pPr>
            <a:r>
              <a:rPr lang="en-US" sz="3600" b="1" dirty="0" smtClean="0"/>
              <a:t> some</a:t>
            </a:r>
          </a:p>
          <a:p>
            <a:pPr marL="0" indent="0">
              <a:buNone/>
            </a:pPr>
            <a:r>
              <a:rPr lang="en-US" sz="3600" b="1" dirty="0" smtClean="0"/>
              <a:t>fish fertilize </a:t>
            </a:r>
          </a:p>
          <a:p>
            <a:pPr marL="0" indent="0">
              <a:buNone/>
            </a:pPr>
            <a:r>
              <a:rPr lang="en-US" sz="3600" b="1" dirty="0" smtClean="0"/>
              <a:t>externally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662" y="0"/>
            <a:ext cx="5199240" cy="3899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457" y="0"/>
            <a:ext cx="5283200" cy="35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685800"/>
            <a:ext cx="8977312" cy="361526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Placental </a:t>
            </a:r>
          </a:p>
          <a:p>
            <a:pPr marL="0" indent="0">
              <a:buNone/>
            </a:pPr>
            <a:r>
              <a:rPr lang="en-US" sz="3200" b="1" dirty="0" smtClean="0"/>
              <a:t>mammals – </a:t>
            </a:r>
          </a:p>
          <a:p>
            <a:pPr marL="0" indent="0">
              <a:buNone/>
            </a:pPr>
            <a:r>
              <a:rPr lang="en-US" sz="3200" b="1" dirty="0" smtClean="0"/>
              <a:t>give birth to </a:t>
            </a:r>
          </a:p>
          <a:p>
            <a:pPr marL="0" indent="0">
              <a:buNone/>
            </a:pPr>
            <a:r>
              <a:rPr lang="en-US" sz="3200" b="1" dirty="0" smtClean="0"/>
              <a:t>young and </a:t>
            </a:r>
          </a:p>
          <a:p>
            <a:pPr marL="0" indent="0">
              <a:buNone/>
            </a:pPr>
            <a:r>
              <a:rPr lang="en-US" sz="3200" b="1" dirty="0"/>
              <a:t>c</a:t>
            </a:r>
            <a:r>
              <a:rPr lang="en-US" sz="3200" b="1" dirty="0" smtClean="0"/>
              <a:t>are for them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502" y="3315229"/>
            <a:ext cx="5760604" cy="3542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762" y="0"/>
            <a:ext cx="5609165" cy="448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8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923588" cy="192616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MALE ATTRACTED TO FEMALE BY CHEMICAL RELEASED CALLED PHEROMONES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00" y="171790"/>
            <a:ext cx="7886700" cy="45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5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2484968"/>
          </a:xfrm>
        </p:spPr>
        <p:txBody>
          <a:bodyPr/>
          <a:lstStyle/>
          <a:p>
            <a:r>
              <a:rPr lang="en-US" b="1" dirty="0" smtClean="0"/>
              <a:t>FISH SWIM WITH CURRENT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2412" y="292100"/>
            <a:ext cx="6884988" cy="460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ANTS MOVING TOWARD SUGAR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5400" y="215900"/>
            <a:ext cx="6217227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9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491788" cy="1507067"/>
          </a:xfrm>
        </p:spPr>
        <p:txBody>
          <a:bodyPr/>
          <a:lstStyle/>
          <a:p>
            <a:pPr algn="ctr"/>
            <a:r>
              <a:rPr lang="en-US" b="1" dirty="0" smtClean="0"/>
              <a:t>A SNAIL MOVES AWAY FROM THE SUN TO STAY MOIST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44" t="48836" r="11495" b="18138"/>
          <a:stretch/>
        </p:blipFill>
        <p:spPr>
          <a:xfrm>
            <a:off x="842793" y="660400"/>
            <a:ext cx="9550129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Plants move toward light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162" t="25999" r="35800" b="35002"/>
          <a:stretch/>
        </p:blipFill>
        <p:spPr>
          <a:xfrm>
            <a:off x="2362200" y="565960"/>
            <a:ext cx="5888910" cy="43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600" y="336649"/>
            <a:ext cx="6378046" cy="35876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95646" y="1250434"/>
            <a:ext cx="4600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https://lazyop.com/adult-venus-flytrap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3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5166"/>
            <a:ext cx="6197600" cy="4131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2019300"/>
          </a:xfrm>
        </p:spPr>
        <p:txBody>
          <a:bodyPr>
            <a:normAutofit lnSpcReduction="10000"/>
          </a:bodyPr>
          <a:lstStyle/>
          <a:p>
            <a:r>
              <a:rPr lang="en-US" sz="4400" b="1" u="sng" dirty="0" smtClean="0"/>
              <a:t>IMPRINTING</a:t>
            </a:r>
            <a:r>
              <a:rPr lang="en-US" sz="4400" b="1" dirty="0" smtClean="0"/>
              <a:t> – A YOUNG ANIMAL RECOGNIZES A PARENT </a:t>
            </a:r>
            <a:endParaRPr lang="en-US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312" y="237066"/>
            <a:ext cx="3742906" cy="601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5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10069</TotalTime>
  <Words>208</Words>
  <Application>Microsoft Office PowerPoint</Application>
  <PresentationFormat>Widescreen</PresentationFormat>
  <Paragraphs>55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Century Gothic</vt:lpstr>
      <vt:lpstr>Wingdings 3</vt:lpstr>
      <vt:lpstr>Slice</vt:lpstr>
      <vt:lpstr>Survival and reproductive success in observed in 3 types of adaptations:</vt:lpstr>
      <vt:lpstr>Taxis – MOVEMENT OF  ORGANISMS TOWARD OR  AWAY FROM A STIMULUS  </vt:lpstr>
      <vt:lpstr>MALE ATTRACTED TO FEMALE BY CHEMICAL RELEASED CALLED PHEROMONES</vt:lpstr>
      <vt:lpstr>FISH SWIM WITH CURRENT</vt:lpstr>
      <vt:lpstr>ANTS MOVING TOWARD SUGAR</vt:lpstr>
      <vt:lpstr>A SNAIL MOVES AWAY FROM THE SUN TO STAY MOIST</vt:lpstr>
      <vt:lpstr>Plants move toward light</vt:lpstr>
      <vt:lpstr>   </vt:lpstr>
      <vt:lpstr>PowerPoint Presentation</vt:lpstr>
      <vt:lpstr>PowerPoint Presentation</vt:lpstr>
      <vt:lpstr>WHALE MIGRATION</vt:lpstr>
      <vt:lpstr>STRUCTURAL ADAPTATIONS  ENSURE SURVIVAL AND  SUCCESS </vt:lpstr>
      <vt:lpstr>PowerPoint Presentation</vt:lpstr>
      <vt:lpstr>SO ARE SOME TYPES OF WHALES</vt:lpstr>
      <vt:lpstr>SOME ORGANISMS FEED ON DEAD MATTER (DETRItiVORES AND DECOMPOSERS)</vt:lpstr>
      <vt:lpstr>TYPES OF RESPIRATION</vt:lpstr>
      <vt:lpstr>PowerPoint Presentation</vt:lpstr>
      <vt:lpstr>PowerPoint Presentation</vt:lpstr>
      <vt:lpstr>REPRODUCTIVE ADAPTATIONS ALLOW FOR EVOLUTIONARY SUCCESS</vt:lpstr>
      <vt:lpstr>PowerPoint Presentation</vt:lpstr>
      <vt:lpstr>PowerPoint Presentation</vt:lpstr>
      <vt:lpstr>Internal vs external fertilization</vt:lpstr>
      <vt:lpstr>PowerPoint Presentation</vt:lpstr>
    </vt:vector>
  </TitlesOfParts>
  <Company>Charlotte Mecklenburg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Survival and reproductive success in observed in 3 types of adaptations:</dc:title>
  <dc:creator>Melton, Reva F.</dc:creator>
  <cp:lastModifiedBy>Melton, Reva F.</cp:lastModifiedBy>
  <cp:revision>13</cp:revision>
  <dcterms:created xsi:type="dcterms:W3CDTF">2018-05-07T13:51:54Z</dcterms:created>
  <dcterms:modified xsi:type="dcterms:W3CDTF">2018-05-14T13:41:38Z</dcterms:modified>
</cp:coreProperties>
</file>