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SCIENTIFIC METHOD </a:t>
            </a:r>
            <a:br>
              <a:rPr lang="en-US" b="1" dirty="0" smtClean="0"/>
            </a:br>
            <a:r>
              <a:rPr lang="en-US" b="1" dirty="0" smtClean="0"/>
              <a:t>TERMS TO KNOW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The ones that you might not remember from previous science classes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8425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42594"/>
            <a:ext cx="10058400" cy="5392446"/>
          </a:xfrm>
        </p:spPr>
        <p:txBody>
          <a:bodyPr>
            <a:normAutofit fontScale="77500" lnSpcReduction="20000"/>
          </a:bodyPr>
          <a:lstStyle/>
          <a:p>
            <a:r>
              <a:rPr lang="en-US" sz="8000" b="1" dirty="0" smtClean="0"/>
              <a:t>INDEPENDENT VARIABLE</a:t>
            </a:r>
          </a:p>
          <a:p>
            <a:r>
              <a:rPr lang="en-US" sz="8000" b="1" dirty="0" smtClean="0"/>
              <a:t>DEPENDENT VARIABLE</a:t>
            </a:r>
          </a:p>
          <a:p>
            <a:r>
              <a:rPr lang="en-US" sz="8000" b="1" dirty="0" smtClean="0"/>
              <a:t>CONSTANTS</a:t>
            </a:r>
          </a:p>
          <a:p>
            <a:r>
              <a:rPr lang="en-US" sz="8000" b="1" dirty="0" smtClean="0"/>
              <a:t>CONTROL GROUP (DATA)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82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774700"/>
            <a:ext cx="10058400" cy="526034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Socrative.com</a:t>
            </a:r>
          </a:p>
          <a:p>
            <a:r>
              <a:rPr lang="en-US" sz="7200" b="1" dirty="0" smtClean="0"/>
              <a:t>Student Log in</a:t>
            </a:r>
            <a:endParaRPr lang="en-US" sz="7200" b="1" dirty="0"/>
          </a:p>
          <a:p>
            <a:r>
              <a:rPr lang="en-US" sz="7200" b="1" dirty="0" smtClean="0"/>
              <a:t>Room Name  MELTOND301</a:t>
            </a:r>
          </a:p>
          <a:p>
            <a:r>
              <a:rPr lang="en-US" sz="7200" b="1" dirty="0" smtClean="0"/>
              <a:t>Name Last, First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89751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800100"/>
            <a:ext cx="10058400" cy="523494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How does lying down affect blood pressure? 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0675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8911</TotalTime>
  <Words>42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Garamond</vt:lpstr>
      <vt:lpstr>Savon</vt:lpstr>
      <vt:lpstr>SCIENTIFIC METHOD  TERMS TO KNOW</vt:lpstr>
      <vt:lpstr>PowerPoint Presentation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  TERMS TO KNOW</dc:title>
  <dc:creator>Melton, Reva F.</dc:creator>
  <cp:lastModifiedBy>Melton, Reva F.</cp:lastModifiedBy>
  <cp:revision>6</cp:revision>
  <dcterms:created xsi:type="dcterms:W3CDTF">2017-09-12T16:27:29Z</dcterms:created>
  <dcterms:modified xsi:type="dcterms:W3CDTF">2017-09-18T20:58:47Z</dcterms:modified>
</cp:coreProperties>
</file>