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57" r:id="rId7"/>
    <p:sldId id="266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3200" y="2733709"/>
            <a:ext cx="9537700" cy="1373070"/>
          </a:xfrm>
        </p:spPr>
        <p:txBody>
          <a:bodyPr/>
          <a:lstStyle/>
          <a:p>
            <a:r>
              <a:rPr lang="en-US" b="1" dirty="0" smtClean="0"/>
              <a:t>HUMAN GENETIC DISORDERS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4039"/>
            <a:ext cx="8824456" cy="111768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Caused by mutations either during DNA replication (gene mutations)  or meiosis (chromosome mutations)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67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 BLINDNESS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3600"/>
            <a:ext cx="6794500" cy="380258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Affects cells in the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retina of the eye</a:t>
            </a:r>
          </a:p>
          <a:p>
            <a:r>
              <a:rPr lang="en-US" sz="4400" dirty="0" smtClean="0"/>
              <a:t>Causes difficulty in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seeing specific colors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endParaRPr lang="en-US" sz="4400" dirty="0" smtClean="0"/>
          </a:p>
        </p:txBody>
      </p:sp>
      <p:pic>
        <p:nvPicPr>
          <p:cNvPr id="4102" name="Picture 6" descr="Image result for COLOR BL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1" y="241070"/>
            <a:ext cx="62611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HEMOPHILIA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1" y="2082800"/>
            <a:ext cx="5816599" cy="46355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Mutation in protein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necessary for blood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clotting called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Factor VIII</a:t>
            </a:r>
          </a:p>
          <a:p>
            <a:r>
              <a:rPr lang="en-US" sz="4400" dirty="0" smtClean="0"/>
              <a:t>Causes excessive</a:t>
            </a:r>
          </a:p>
          <a:p>
            <a:pPr marL="0" indent="0">
              <a:buNone/>
            </a:pPr>
            <a:r>
              <a:rPr lang="en-US" sz="4400" dirty="0" smtClean="0"/>
              <a:t>  bleeding</a:t>
            </a:r>
            <a:endParaRPr lang="en-US" sz="4400" dirty="0"/>
          </a:p>
        </p:txBody>
      </p:sp>
      <p:pic>
        <p:nvPicPr>
          <p:cNvPr id="5122" name="Picture 2" descr="Image result for hemophi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5"/>
          <a:stretch/>
        </p:blipFill>
        <p:spPr bwMode="auto">
          <a:xfrm>
            <a:off x="5768975" y="207962"/>
            <a:ext cx="6120728" cy="61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SICKLE CELL (ANEMIA)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767979" cy="3599316"/>
          </a:xfrm>
        </p:spPr>
        <p:txBody>
          <a:bodyPr>
            <a:noAutofit/>
          </a:bodyPr>
          <a:lstStyle/>
          <a:p>
            <a:r>
              <a:rPr lang="en-US" sz="4400" dirty="0" smtClean="0"/>
              <a:t>Red blood cells are “sickle shaped”</a:t>
            </a:r>
          </a:p>
          <a:p>
            <a:r>
              <a:rPr lang="en-US" sz="4400" dirty="0" smtClean="0"/>
              <a:t>Causes blood clots and lack of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oxygen to cells</a:t>
            </a:r>
            <a:endParaRPr lang="en-US" sz="4400" dirty="0"/>
          </a:p>
        </p:txBody>
      </p:sp>
      <p:pic>
        <p:nvPicPr>
          <p:cNvPr id="1026" name="Picture 2" descr="Image result for SICKLE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2" y="1293696"/>
            <a:ext cx="6765307" cy="45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SICKLE CELL (protection against malaria)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821" y="6057973"/>
            <a:ext cx="9613861" cy="3599316"/>
          </a:xfrm>
        </p:spPr>
        <p:txBody>
          <a:bodyPr/>
          <a:lstStyle/>
          <a:p>
            <a:r>
              <a:rPr lang="en-US" dirty="0" smtClean="0"/>
              <a:t>Common mutation among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Image result for sickle cell and malaria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680321" y="1834166"/>
            <a:ext cx="10702925" cy="44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DOWN’S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36872"/>
            <a:ext cx="10141782" cy="44195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Caused by nondisjunction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(chromosomes do not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separate during meiosis)</a:t>
            </a:r>
          </a:p>
          <a:p>
            <a:r>
              <a:rPr lang="en-US" sz="3200" dirty="0" smtClean="0"/>
              <a:t>Causes an extra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   chromosome</a:t>
            </a:r>
          </a:p>
          <a:p>
            <a:pPr marL="0" indent="0">
              <a:buNone/>
            </a:pPr>
            <a:r>
              <a:rPr lang="en-US" sz="3200" dirty="0" smtClean="0"/>
              <a:t>   (trisomy 21)</a:t>
            </a:r>
          </a:p>
          <a:p>
            <a:r>
              <a:rPr lang="en-US" sz="3200" dirty="0" smtClean="0"/>
              <a:t>Mental retardation, rounded face,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large tongue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308048"/>
            <a:ext cx="6692134" cy="44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DOWN’S</a:t>
            </a:r>
            <a:endParaRPr lang="en-US" b="1" dirty="0"/>
          </a:p>
        </p:txBody>
      </p:sp>
      <p:pic>
        <p:nvPicPr>
          <p:cNvPr id="3074" name="Picture 2" descr="Image result for down syndr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74346"/>
            <a:ext cx="4451351" cy="59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788506"/>
            <a:ext cx="5327651" cy="35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CYSTIC FIBROSIS</a:t>
            </a:r>
            <a:br>
              <a:rPr lang="en-US" b="1" dirty="0" smtClean="0"/>
            </a:br>
            <a:r>
              <a:rPr lang="en-US" b="1" dirty="0" smtClean="0"/>
              <a:t>(CF)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9938"/>
            <a:ext cx="10294182" cy="4799162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Deletion mutation in</a:t>
            </a:r>
          </a:p>
          <a:p>
            <a:pPr marL="0" indent="0">
              <a:buNone/>
            </a:pPr>
            <a:r>
              <a:rPr lang="en-US" sz="4400" dirty="0" smtClean="0"/>
              <a:t> membrane protein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for the diffusion of </a:t>
            </a:r>
          </a:p>
          <a:p>
            <a:pPr marL="0" indent="0">
              <a:buNone/>
            </a:pPr>
            <a:r>
              <a:rPr lang="en-US" sz="4400" dirty="0" smtClean="0"/>
              <a:t> Cl</a:t>
            </a:r>
            <a:r>
              <a:rPr lang="en-US" sz="4400" baseline="30000" dirty="0" smtClean="0"/>
              <a:t>-</a:t>
            </a:r>
          </a:p>
          <a:p>
            <a:r>
              <a:rPr lang="en-US" sz="4400" dirty="0" smtClean="0"/>
              <a:t>Causes thick mucus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that clogs lungs and </a:t>
            </a:r>
          </a:p>
          <a:p>
            <a:pPr marL="0" indent="0">
              <a:buNone/>
            </a:pPr>
            <a:r>
              <a:rPr lang="en-US" sz="4400" dirty="0" smtClean="0"/>
              <a:t> intestines</a:t>
            </a:r>
          </a:p>
          <a:p>
            <a:endParaRPr lang="en-US" dirty="0"/>
          </a:p>
        </p:txBody>
      </p:sp>
      <p:pic>
        <p:nvPicPr>
          <p:cNvPr id="1026" name="Picture 2" descr="Image result for CFTR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06" y="889000"/>
            <a:ext cx="6400194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i love someone with cystic fibr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3" y="283328"/>
            <a:ext cx="5495172" cy="54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15">
            <a:off x="5908437" y="-205180"/>
            <a:ext cx="4627173" cy="69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HUNTINGTON’S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070100"/>
            <a:ext cx="10141782" cy="4317999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Repeat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mutation </a:t>
            </a:r>
          </a:p>
          <a:p>
            <a:pPr marL="0" indent="0">
              <a:buNone/>
            </a:pPr>
            <a:r>
              <a:rPr lang="en-US" sz="4400" dirty="0" smtClean="0"/>
              <a:t> (CAG is repeated)</a:t>
            </a:r>
          </a:p>
          <a:p>
            <a:r>
              <a:rPr lang="en-US" sz="4400" dirty="0" smtClean="0"/>
              <a:t>Kills cells of the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brain</a:t>
            </a:r>
          </a:p>
          <a:p>
            <a:r>
              <a:rPr lang="en-US" sz="4400" dirty="0" smtClean="0"/>
              <a:t>Symptoms don’t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appear until later</a:t>
            </a:r>
            <a:endParaRPr lang="en-US" sz="4400" dirty="0"/>
          </a:p>
        </p:txBody>
      </p:sp>
      <p:pic>
        <p:nvPicPr>
          <p:cNvPr id="2050" name="Picture 2" descr="Image result for MUTATION HUNTINGTON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166"/>
            <a:ext cx="7315200" cy="63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SEVERE COMBINED IMMUNODEFICIENCY  (SCID)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36872"/>
            <a:ext cx="4813300" cy="4381427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Mutation in gene for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making protein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necessary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for white blood cells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to function</a:t>
            </a:r>
          </a:p>
          <a:p>
            <a:r>
              <a:rPr lang="en-US" sz="4400" dirty="0" smtClean="0"/>
              <a:t>Severely affected immune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severe combined immunodeficiency disorder (scid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/>
          <a:stretch/>
        </p:blipFill>
        <p:spPr bwMode="auto">
          <a:xfrm>
            <a:off x="5143500" y="1519237"/>
            <a:ext cx="7018440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517</TotalTime>
  <Words>200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HUMAN GENETIC DISORDERS</vt:lpstr>
      <vt:lpstr>SICKLE CELL (ANEMIA)</vt:lpstr>
      <vt:lpstr>SICKLE CELL (protection against malaria) </vt:lpstr>
      <vt:lpstr>DOWN’S</vt:lpstr>
      <vt:lpstr>DOWN’S</vt:lpstr>
      <vt:lpstr>CYSTIC FIBROSIS (CF)</vt:lpstr>
      <vt:lpstr>PowerPoint Presentation</vt:lpstr>
      <vt:lpstr>HUNTINGTON’S</vt:lpstr>
      <vt:lpstr>SEVERE COMBINED IMMUNODEFICIENCY  (SCID)</vt:lpstr>
      <vt:lpstr>COLOR BLINDNESS</vt:lpstr>
      <vt:lpstr>HEMOPHILIA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 DISORDERS</dc:title>
  <dc:creator>Melton, Reva F.</dc:creator>
  <cp:lastModifiedBy>Melton, Reva F.</cp:lastModifiedBy>
  <cp:revision>12</cp:revision>
  <dcterms:created xsi:type="dcterms:W3CDTF">2017-12-19T21:26:49Z</dcterms:created>
  <dcterms:modified xsi:type="dcterms:W3CDTF">2018-01-04T17:37:57Z</dcterms:modified>
</cp:coreProperties>
</file>